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14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66" r:id="rId12"/>
    <p:sldId id="269" r:id="rId13"/>
    <p:sldId id="270" r:id="rId14"/>
    <p:sldId id="267" r:id="rId15"/>
    <p:sldId id="271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 snapToObjects="1">
      <p:cViewPr varScale="1">
        <p:scale>
          <a:sx n="90" d="100"/>
          <a:sy n="90" d="100"/>
        </p:scale>
        <p:origin x="23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4C3D68-2A18-CF49-9BD1-3431A83936FD}" type="doc">
      <dgm:prSet loTypeId="urn:microsoft.com/office/officeart/2005/8/layout/process3" loCatId="" qsTypeId="urn:microsoft.com/office/officeart/2005/8/quickstyle/simple1" qsCatId="simple" csTypeId="urn:microsoft.com/office/officeart/2005/8/colors/accent3_2" csCatId="accent3" phldr="1"/>
      <dgm:spPr/>
    </dgm:pt>
    <dgm:pt modelId="{E3B2FA3A-87DA-DF4D-8363-3515580C3311}">
      <dgm:prSet phldrT="[Text]"/>
      <dgm:spPr/>
      <dgm:t>
        <a:bodyPr/>
        <a:lstStyle/>
        <a:p>
          <a:r>
            <a:rPr lang="en-US" dirty="0"/>
            <a:t>Research</a:t>
          </a:r>
        </a:p>
      </dgm:t>
    </dgm:pt>
    <dgm:pt modelId="{33296F51-8894-7049-B269-EC44B0B76A3B}" type="parTrans" cxnId="{ABC6D495-CA2A-F24B-9DE2-E264F58A2FC7}">
      <dgm:prSet/>
      <dgm:spPr/>
      <dgm:t>
        <a:bodyPr/>
        <a:lstStyle/>
        <a:p>
          <a:endParaRPr lang="en-US"/>
        </a:p>
      </dgm:t>
    </dgm:pt>
    <dgm:pt modelId="{2F06F709-8E62-4141-B006-8C2AEEA30961}" type="sibTrans" cxnId="{ABC6D495-CA2A-F24B-9DE2-E264F58A2FC7}">
      <dgm:prSet/>
      <dgm:spPr/>
      <dgm:t>
        <a:bodyPr/>
        <a:lstStyle/>
        <a:p>
          <a:endParaRPr lang="en-US"/>
        </a:p>
      </dgm:t>
    </dgm:pt>
    <dgm:pt modelId="{77FB3E03-340B-334F-9F48-436DF5B03383}">
      <dgm:prSet phldrT="[Text]"/>
      <dgm:spPr/>
      <dgm:t>
        <a:bodyPr/>
        <a:lstStyle/>
        <a:p>
          <a:r>
            <a:rPr lang="en-US"/>
            <a:t>Development</a:t>
          </a:r>
        </a:p>
      </dgm:t>
    </dgm:pt>
    <dgm:pt modelId="{B298B794-BD78-D641-BACC-455352FB13C3}" type="parTrans" cxnId="{8A9F5E24-F329-4E45-94DF-A526AA200F43}">
      <dgm:prSet/>
      <dgm:spPr/>
      <dgm:t>
        <a:bodyPr/>
        <a:lstStyle/>
        <a:p>
          <a:endParaRPr lang="en-US"/>
        </a:p>
      </dgm:t>
    </dgm:pt>
    <dgm:pt modelId="{530CE50A-B493-D245-AE8D-357506E8095D}" type="sibTrans" cxnId="{8A9F5E24-F329-4E45-94DF-A526AA200F43}">
      <dgm:prSet/>
      <dgm:spPr/>
      <dgm:t>
        <a:bodyPr/>
        <a:lstStyle/>
        <a:p>
          <a:endParaRPr lang="en-US"/>
        </a:p>
      </dgm:t>
    </dgm:pt>
    <dgm:pt modelId="{EA53627C-6985-3247-977F-37E312A4A274}">
      <dgm:prSet phldrT="[Text]"/>
      <dgm:spPr/>
      <dgm:t>
        <a:bodyPr/>
        <a:lstStyle/>
        <a:p>
          <a:r>
            <a:rPr lang="en-US"/>
            <a:t>Testing</a:t>
          </a:r>
        </a:p>
      </dgm:t>
    </dgm:pt>
    <dgm:pt modelId="{95647327-600A-E34F-BFF5-70D12DC2D9F8}" type="parTrans" cxnId="{F6C72B5B-D372-BC4C-9842-061ED613BDAA}">
      <dgm:prSet/>
      <dgm:spPr/>
      <dgm:t>
        <a:bodyPr/>
        <a:lstStyle/>
        <a:p>
          <a:endParaRPr lang="en-US"/>
        </a:p>
      </dgm:t>
    </dgm:pt>
    <dgm:pt modelId="{8672FE02-36F4-DE48-8EDF-E4A3A0419136}" type="sibTrans" cxnId="{F6C72B5B-D372-BC4C-9842-061ED613BDAA}">
      <dgm:prSet/>
      <dgm:spPr/>
      <dgm:t>
        <a:bodyPr/>
        <a:lstStyle/>
        <a:p>
          <a:endParaRPr lang="en-US"/>
        </a:p>
      </dgm:t>
    </dgm:pt>
    <dgm:pt modelId="{1A7C420B-C1D9-6B49-9C78-AEFE33D64402}" type="pres">
      <dgm:prSet presAssocID="{7A4C3D68-2A18-CF49-9BD1-3431A83936FD}" presName="linearFlow" presStyleCnt="0">
        <dgm:presLayoutVars>
          <dgm:dir/>
          <dgm:animLvl val="lvl"/>
          <dgm:resizeHandles val="exact"/>
        </dgm:presLayoutVars>
      </dgm:prSet>
      <dgm:spPr/>
    </dgm:pt>
    <dgm:pt modelId="{9734C19D-0344-6B4C-8C34-A8E52228B13B}" type="pres">
      <dgm:prSet presAssocID="{E3B2FA3A-87DA-DF4D-8363-3515580C3311}" presName="composite" presStyleCnt="0"/>
      <dgm:spPr/>
    </dgm:pt>
    <dgm:pt modelId="{34295BD8-73B1-F14A-910C-87C761838469}" type="pres">
      <dgm:prSet presAssocID="{E3B2FA3A-87DA-DF4D-8363-3515580C3311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2C20521-F640-3C49-8E43-CB52867F2CD0}" type="pres">
      <dgm:prSet presAssocID="{E3B2FA3A-87DA-DF4D-8363-3515580C3311}" presName="parSh" presStyleLbl="node1" presStyleIdx="0" presStyleCnt="3"/>
      <dgm:spPr/>
    </dgm:pt>
    <dgm:pt modelId="{EF9A113C-F79C-ED43-BF07-E7481F724E6A}" type="pres">
      <dgm:prSet presAssocID="{E3B2FA3A-87DA-DF4D-8363-3515580C3311}" presName="desTx" presStyleLbl="fgAcc1" presStyleIdx="0" presStyleCnt="3">
        <dgm:presLayoutVars>
          <dgm:bulletEnabled val="1"/>
        </dgm:presLayoutVars>
      </dgm:prSet>
      <dgm:spPr/>
    </dgm:pt>
    <dgm:pt modelId="{5EF49A1F-2AA0-6F43-8581-7654BDE7B9D6}" type="pres">
      <dgm:prSet presAssocID="{2F06F709-8E62-4141-B006-8C2AEEA30961}" presName="sibTrans" presStyleLbl="sibTrans2D1" presStyleIdx="0" presStyleCnt="2"/>
      <dgm:spPr/>
    </dgm:pt>
    <dgm:pt modelId="{286272EB-60F4-2B4B-A2FD-A193F56F7C25}" type="pres">
      <dgm:prSet presAssocID="{2F06F709-8E62-4141-B006-8C2AEEA30961}" presName="connTx" presStyleLbl="sibTrans2D1" presStyleIdx="0" presStyleCnt="2"/>
      <dgm:spPr/>
    </dgm:pt>
    <dgm:pt modelId="{CBBBD90E-2AFB-F340-B26E-6DAB044692AA}" type="pres">
      <dgm:prSet presAssocID="{77FB3E03-340B-334F-9F48-436DF5B03383}" presName="composite" presStyleCnt="0"/>
      <dgm:spPr/>
    </dgm:pt>
    <dgm:pt modelId="{9D849F95-7B6F-AD4E-A62C-D1E2BEA1ECF2}" type="pres">
      <dgm:prSet presAssocID="{77FB3E03-340B-334F-9F48-436DF5B03383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F94C812-1B4D-544D-92D0-6680A4156D75}" type="pres">
      <dgm:prSet presAssocID="{77FB3E03-340B-334F-9F48-436DF5B03383}" presName="parSh" presStyleLbl="node1" presStyleIdx="1" presStyleCnt="3"/>
      <dgm:spPr/>
    </dgm:pt>
    <dgm:pt modelId="{8314996E-6BA0-0244-9542-EFC7AE948526}" type="pres">
      <dgm:prSet presAssocID="{77FB3E03-340B-334F-9F48-436DF5B03383}" presName="desTx" presStyleLbl="fgAcc1" presStyleIdx="1" presStyleCnt="3">
        <dgm:presLayoutVars>
          <dgm:bulletEnabled val="1"/>
        </dgm:presLayoutVars>
      </dgm:prSet>
      <dgm:spPr/>
    </dgm:pt>
    <dgm:pt modelId="{F124309E-9696-7B4E-806E-84E6B5CE17EB}" type="pres">
      <dgm:prSet presAssocID="{530CE50A-B493-D245-AE8D-357506E8095D}" presName="sibTrans" presStyleLbl="sibTrans2D1" presStyleIdx="1" presStyleCnt="2"/>
      <dgm:spPr/>
    </dgm:pt>
    <dgm:pt modelId="{6596B43F-34C5-A540-87F8-5275C4C0DD4A}" type="pres">
      <dgm:prSet presAssocID="{530CE50A-B493-D245-AE8D-357506E8095D}" presName="connTx" presStyleLbl="sibTrans2D1" presStyleIdx="1" presStyleCnt="2"/>
      <dgm:spPr/>
    </dgm:pt>
    <dgm:pt modelId="{9872FFE4-A87B-4F4B-8D08-93AE36C7E73D}" type="pres">
      <dgm:prSet presAssocID="{EA53627C-6985-3247-977F-37E312A4A274}" presName="composite" presStyleCnt="0"/>
      <dgm:spPr/>
    </dgm:pt>
    <dgm:pt modelId="{040B5656-6541-E547-A51E-472A5C4B8A7F}" type="pres">
      <dgm:prSet presAssocID="{EA53627C-6985-3247-977F-37E312A4A274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4E552314-EDF2-CF48-8FCD-3CC60D87E741}" type="pres">
      <dgm:prSet presAssocID="{EA53627C-6985-3247-977F-37E312A4A274}" presName="parSh" presStyleLbl="node1" presStyleIdx="2" presStyleCnt="3"/>
      <dgm:spPr/>
    </dgm:pt>
    <dgm:pt modelId="{34502B3D-47FF-9E4B-985D-9F61E855CB27}" type="pres">
      <dgm:prSet presAssocID="{EA53627C-6985-3247-977F-37E312A4A274}" presName="desTx" presStyleLbl="fgAcc1" presStyleIdx="2" presStyleCnt="3">
        <dgm:presLayoutVars>
          <dgm:bulletEnabled val="1"/>
        </dgm:presLayoutVars>
      </dgm:prSet>
      <dgm:spPr/>
    </dgm:pt>
  </dgm:ptLst>
  <dgm:cxnLst>
    <dgm:cxn modelId="{8A9F5E24-F329-4E45-94DF-A526AA200F43}" srcId="{7A4C3D68-2A18-CF49-9BD1-3431A83936FD}" destId="{77FB3E03-340B-334F-9F48-436DF5B03383}" srcOrd="1" destOrd="0" parTransId="{B298B794-BD78-D641-BACC-455352FB13C3}" sibTransId="{530CE50A-B493-D245-AE8D-357506E8095D}"/>
    <dgm:cxn modelId="{11531E4B-EBA5-614C-8FD3-72EF4C23E55A}" type="presOf" srcId="{530CE50A-B493-D245-AE8D-357506E8095D}" destId="{6596B43F-34C5-A540-87F8-5275C4C0DD4A}" srcOrd="1" destOrd="0" presId="urn:microsoft.com/office/officeart/2005/8/layout/process3"/>
    <dgm:cxn modelId="{F6C72B5B-D372-BC4C-9842-061ED613BDAA}" srcId="{7A4C3D68-2A18-CF49-9BD1-3431A83936FD}" destId="{EA53627C-6985-3247-977F-37E312A4A274}" srcOrd="2" destOrd="0" parTransId="{95647327-600A-E34F-BFF5-70D12DC2D9F8}" sibTransId="{8672FE02-36F4-DE48-8EDF-E4A3A0419136}"/>
    <dgm:cxn modelId="{B3936160-7E6C-0C49-9623-E8ABA80ACDBE}" type="presOf" srcId="{77FB3E03-340B-334F-9F48-436DF5B03383}" destId="{BF94C812-1B4D-544D-92D0-6680A4156D75}" srcOrd="1" destOrd="0" presId="urn:microsoft.com/office/officeart/2005/8/layout/process3"/>
    <dgm:cxn modelId="{D1B91975-57D1-EC4F-BFC5-642E6F15A64F}" type="presOf" srcId="{2F06F709-8E62-4141-B006-8C2AEEA30961}" destId="{5EF49A1F-2AA0-6F43-8581-7654BDE7B9D6}" srcOrd="0" destOrd="0" presId="urn:microsoft.com/office/officeart/2005/8/layout/process3"/>
    <dgm:cxn modelId="{49FE3B7C-E70A-CE40-AA86-56FE1E6F3510}" type="presOf" srcId="{EA53627C-6985-3247-977F-37E312A4A274}" destId="{040B5656-6541-E547-A51E-472A5C4B8A7F}" srcOrd="0" destOrd="0" presId="urn:microsoft.com/office/officeart/2005/8/layout/process3"/>
    <dgm:cxn modelId="{6A4B7A8C-FD06-BC45-B022-1188BCF28E98}" type="presOf" srcId="{7A4C3D68-2A18-CF49-9BD1-3431A83936FD}" destId="{1A7C420B-C1D9-6B49-9C78-AEFE33D64402}" srcOrd="0" destOrd="0" presId="urn:microsoft.com/office/officeart/2005/8/layout/process3"/>
    <dgm:cxn modelId="{9E9C5692-3582-B34F-9734-2ACCA5D46745}" type="presOf" srcId="{E3B2FA3A-87DA-DF4D-8363-3515580C3311}" destId="{D2C20521-F640-3C49-8E43-CB52867F2CD0}" srcOrd="1" destOrd="0" presId="urn:microsoft.com/office/officeart/2005/8/layout/process3"/>
    <dgm:cxn modelId="{057BF394-49DA-F446-94A7-8D41CAC5E94D}" type="presOf" srcId="{77FB3E03-340B-334F-9F48-436DF5B03383}" destId="{9D849F95-7B6F-AD4E-A62C-D1E2BEA1ECF2}" srcOrd="0" destOrd="0" presId="urn:microsoft.com/office/officeart/2005/8/layout/process3"/>
    <dgm:cxn modelId="{DDDD3495-892B-8242-A3AB-2CC58B470F73}" type="presOf" srcId="{530CE50A-B493-D245-AE8D-357506E8095D}" destId="{F124309E-9696-7B4E-806E-84E6B5CE17EB}" srcOrd="0" destOrd="0" presId="urn:microsoft.com/office/officeart/2005/8/layout/process3"/>
    <dgm:cxn modelId="{ABC6D495-CA2A-F24B-9DE2-E264F58A2FC7}" srcId="{7A4C3D68-2A18-CF49-9BD1-3431A83936FD}" destId="{E3B2FA3A-87DA-DF4D-8363-3515580C3311}" srcOrd="0" destOrd="0" parTransId="{33296F51-8894-7049-B269-EC44B0B76A3B}" sibTransId="{2F06F709-8E62-4141-B006-8C2AEEA30961}"/>
    <dgm:cxn modelId="{5FA4E1B8-90FF-9B48-82D1-C81BFB83C291}" type="presOf" srcId="{EA53627C-6985-3247-977F-37E312A4A274}" destId="{4E552314-EDF2-CF48-8FCD-3CC60D87E741}" srcOrd="1" destOrd="0" presId="urn:microsoft.com/office/officeart/2005/8/layout/process3"/>
    <dgm:cxn modelId="{86A279B9-9E14-2443-9DB2-8436726888D4}" type="presOf" srcId="{2F06F709-8E62-4141-B006-8C2AEEA30961}" destId="{286272EB-60F4-2B4B-A2FD-A193F56F7C25}" srcOrd="1" destOrd="0" presId="urn:microsoft.com/office/officeart/2005/8/layout/process3"/>
    <dgm:cxn modelId="{05116FE8-7FC8-094C-B129-EC9A624DB891}" type="presOf" srcId="{E3B2FA3A-87DA-DF4D-8363-3515580C3311}" destId="{34295BD8-73B1-F14A-910C-87C761838469}" srcOrd="0" destOrd="0" presId="urn:microsoft.com/office/officeart/2005/8/layout/process3"/>
    <dgm:cxn modelId="{5F3DC00F-9A15-474C-BE03-0A7103BB0542}" type="presParOf" srcId="{1A7C420B-C1D9-6B49-9C78-AEFE33D64402}" destId="{9734C19D-0344-6B4C-8C34-A8E52228B13B}" srcOrd="0" destOrd="0" presId="urn:microsoft.com/office/officeart/2005/8/layout/process3"/>
    <dgm:cxn modelId="{C105D774-C774-4142-AE4A-5C59923B7C5C}" type="presParOf" srcId="{9734C19D-0344-6B4C-8C34-A8E52228B13B}" destId="{34295BD8-73B1-F14A-910C-87C761838469}" srcOrd="0" destOrd="0" presId="urn:microsoft.com/office/officeart/2005/8/layout/process3"/>
    <dgm:cxn modelId="{9869069E-1981-A047-821E-9D1CB529A03B}" type="presParOf" srcId="{9734C19D-0344-6B4C-8C34-A8E52228B13B}" destId="{D2C20521-F640-3C49-8E43-CB52867F2CD0}" srcOrd="1" destOrd="0" presId="urn:microsoft.com/office/officeart/2005/8/layout/process3"/>
    <dgm:cxn modelId="{19C9FB1C-FC51-A143-9E29-EEE6325C6F53}" type="presParOf" srcId="{9734C19D-0344-6B4C-8C34-A8E52228B13B}" destId="{EF9A113C-F79C-ED43-BF07-E7481F724E6A}" srcOrd="2" destOrd="0" presId="urn:microsoft.com/office/officeart/2005/8/layout/process3"/>
    <dgm:cxn modelId="{2DEDDB76-67A2-194D-A84F-5A85B954F76F}" type="presParOf" srcId="{1A7C420B-C1D9-6B49-9C78-AEFE33D64402}" destId="{5EF49A1F-2AA0-6F43-8581-7654BDE7B9D6}" srcOrd="1" destOrd="0" presId="urn:microsoft.com/office/officeart/2005/8/layout/process3"/>
    <dgm:cxn modelId="{E2043542-055D-3A44-8F5C-9344EFA92717}" type="presParOf" srcId="{5EF49A1F-2AA0-6F43-8581-7654BDE7B9D6}" destId="{286272EB-60F4-2B4B-A2FD-A193F56F7C25}" srcOrd="0" destOrd="0" presId="urn:microsoft.com/office/officeart/2005/8/layout/process3"/>
    <dgm:cxn modelId="{398DCEFB-B79E-DC48-8545-21B1F237801D}" type="presParOf" srcId="{1A7C420B-C1D9-6B49-9C78-AEFE33D64402}" destId="{CBBBD90E-2AFB-F340-B26E-6DAB044692AA}" srcOrd="2" destOrd="0" presId="urn:microsoft.com/office/officeart/2005/8/layout/process3"/>
    <dgm:cxn modelId="{72944C90-34FF-C347-A419-D0EC4FE74646}" type="presParOf" srcId="{CBBBD90E-2AFB-F340-B26E-6DAB044692AA}" destId="{9D849F95-7B6F-AD4E-A62C-D1E2BEA1ECF2}" srcOrd="0" destOrd="0" presId="urn:microsoft.com/office/officeart/2005/8/layout/process3"/>
    <dgm:cxn modelId="{90BFCBCB-5443-1B4E-B6DD-2D06833A87DF}" type="presParOf" srcId="{CBBBD90E-2AFB-F340-B26E-6DAB044692AA}" destId="{BF94C812-1B4D-544D-92D0-6680A4156D75}" srcOrd="1" destOrd="0" presId="urn:microsoft.com/office/officeart/2005/8/layout/process3"/>
    <dgm:cxn modelId="{C10E390E-AD4F-F042-AC04-5711C089F531}" type="presParOf" srcId="{CBBBD90E-2AFB-F340-B26E-6DAB044692AA}" destId="{8314996E-6BA0-0244-9542-EFC7AE948526}" srcOrd="2" destOrd="0" presId="urn:microsoft.com/office/officeart/2005/8/layout/process3"/>
    <dgm:cxn modelId="{D64A85DF-6715-8842-8772-9A964744247E}" type="presParOf" srcId="{1A7C420B-C1D9-6B49-9C78-AEFE33D64402}" destId="{F124309E-9696-7B4E-806E-84E6B5CE17EB}" srcOrd="3" destOrd="0" presId="urn:microsoft.com/office/officeart/2005/8/layout/process3"/>
    <dgm:cxn modelId="{20D213BB-4F0F-CD4B-8400-E12A2277EB68}" type="presParOf" srcId="{F124309E-9696-7B4E-806E-84E6B5CE17EB}" destId="{6596B43F-34C5-A540-87F8-5275C4C0DD4A}" srcOrd="0" destOrd="0" presId="urn:microsoft.com/office/officeart/2005/8/layout/process3"/>
    <dgm:cxn modelId="{13AD2421-66E8-8E4A-9F01-6A65C55C05F9}" type="presParOf" srcId="{1A7C420B-C1D9-6B49-9C78-AEFE33D64402}" destId="{9872FFE4-A87B-4F4B-8D08-93AE36C7E73D}" srcOrd="4" destOrd="0" presId="urn:microsoft.com/office/officeart/2005/8/layout/process3"/>
    <dgm:cxn modelId="{672D4773-6A04-674C-81AC-C9A0E83F5FD1}" type="presParOf" srcId="{9872FFE4-A87B-4F4B-8D08-93AE36C7E73D}" destId="{040B5656-6541-E547-A51E-472A5C4B8A7F}" srcOrd="0" destOrd="0" presId="urn:microsoft.com/office/officeart/2005/8/layout/process3"/>
    <dgm:cxn modelId="{D4A2D254-C9CD-2344-876F-8BAB96990BF0}" type="presParOf" srcId="{9872FFE4-A87B-4F4B-8D08-93AE36C7E73D}" destId="{4E552314-EDF2-CF48-8FCD-3CC60D87E741}" srcOrd="1" destOrd="0" presId="urn:microsoft.com/office/officeart/2005/8/layout/process3"/>
    <dgm:cxn modelId="{B45D30AC-522B-E647-9228-AC7D8309C128}" type="presParOf" srcId="{9872FFE4-A87B-4F4B-8D08-93AE36C7E73D}" destId="{34502B3D-47FF-9E4B-985D-9F61E855CB27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7C8766-624D-4493-AB58-52DD0D584D6D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B035FB6-5F33-4B80-B4E6-313DC821129C}">
      <dgm:prSet/>
      <dgm:spPr/>
      <dgm:t>
        <a:bodyPr/>
        <a:lstStyle/>
        <a:p>
          <a:r>
            <a:rPr lang="en-US"/>
            <a:t>Change</a:t>
          </a:r>
        </a:p>
      </dgm:t>
    </dgm:pt>
    <dgm:pt modelId="{409482B7-A4B5-4BFC-8929-080F8469E4CF}" type="parTrans" cxnId="{40DDC2C0-AAB7-402A-A436-3F78EE27D704}">
      <dgm:prSet/>
      <dgm:spPr/>
      <dgm:t>
        <a:bodyPr/>
        <a:lstStyle/>
        <a:p>
          <a:endParaRPr lang="en-US"/>
        </a:p>
      </dgm:t>
    </dgm:pt>
    <dgm:pt modelId="{5BD61968-AC39-4683-9B65-340A36034CCE}" type="sibTrans" cxnId="{40DDC2C0-AAB7-402A-A436-3F78EE27D704}">
      <dgm:prSet/>
      <dgm:spPr/>
      <dgm:t>
        <a:bodyPr/>
        <a:lstStyle/>
        <a:p>
          <a:endParaRPr lang="en-US"/>
        </a:p>
      </dgm:t>
    </dgm:pt>
    <dgm:pt modelId="{0FE4D81F-772E-4707-8801-B74898041215}">
      <dgm:prSet/>
      <dgm:spPr/>
      <dgm:t>
        <a:bodyPr/>
        <a:lstStyle/>
        <a:p>
          <a:r>
            <a:rPr lang="en-US"/>
            <a:t>Change the way people see abstract art</a:t>
          </a:r>
        </a:p>
      </dgm:t>
    </dgm:pt>
    <dgm:pt modelId="{7588CE49-78E7-42F2-858B-E22EB8F6AA97}" type="parTrans" cxnId="{C3AB1270-6299-4F63-8BE9-1C24964D2E76}">
      <dgm:prSet/>
      <dgm:spPr/>
      <dgm:t>
        <a:bodyPr/>
        <a:lstStyle/>
        <a:p>
          <a:endParaRPr lang="en-US"/>
        </a:p>
      </dgm:t>
    </dgm:pt>
    <dgm:pt modelId="{E7F2B5CE-8FCD-45F9-AC58-78E5D4052944}" type="sibTrans" cxnId="{C3AB1270-6299-4F63-8BE9-1C24964D2E76}">
      <dgm:prSet/>
      <dgm:spPr/>
      <dgm:t>
        <a:bodyPr/>
        <a:lstStyle/>
        <a:p>
          <a:endParaRPr lang="en-US"/>
        </a:p>
      </dgm:t>
    </dgm:pt>
    <dgm:pt modelId="{2B33C736-76AE-4F92-A278-EEE7FF84B746}">
      <dgm:prSet/>
      <dgm:spPr/>
      <dgm:t>
        <a:bodyPr/>
        <a:lstStyle/>
        <a:p>
          <a:r>
            <a:rPr lang="en-US"/>
            <a:t>Increase</a:t>
          </a:r>
        </a:p>
      </dgm:t>
    </dgm:pt>
    <dgm:pt modelId="{D7231CFE-219F-48BA-A767-244D6A6BC77C}" type="parTrans" cxnId="{004EDD5D-EA69-4558-8B0C-E40B6239713F}">
      <dgm:prSet/>
      <dgm:spPr/>
      <dgm:t>
        <a:bodyPr/>
        <a:lstStyle/>
        <a:p>
          <a:endParaRPr lang="en-US"/>
        </a:p>
      </dgm:t>
    </dgm:pt>
    <dgm:pt modelId="{5423E228-F1BC-40FC-8F27-EBFE36E5CC5E}" type="sibTrans" cxnId="{004EDD5D-EA69-4558-8B0C-E40B6239713F}">
      <dgm:prSet/>
      <dgm:spPr/>
      <dgm:t>
        <a:bodyPr/>
        <a:lstStyle/>
        <a:p>
          <a:endParaRPr lang="en-US"/>
        </a:p>
      </dgm:t>
    </dgm:pt>
    <dgm:pt modelId="{766856C8-466D-4CF2-A28B-47D3FA771554}">
      <dgm:prSet/>
      <dgm:spPr/>
      <dgm:t>
        <a:bodyPr/>
        <a:lstStyle/>
        <a:p>
          <a:r>
            <a:rPr lang="en-US"/>
            <a:t>Increase appreciation and interest of modern art and art museums</a:t>
          </a:r>
        </a:p>
      </dgm:t>
    </dgm:pt>
    <dgm:pt modelId="{D0403D21-BD33-4FE0-935A-F0284900096A}" type="parTrans" cxnId="{E6C36DDC-5716-4A4C-888C-61934F34284C}">
      <dgm:prSet/>
      <dgm:spPr/>
      <dgm:t>
        <a:bodyPr/>
        <a:lstStyle/>
        <a:p>
          <a:endParaRPr lang="en-US"/>
        </a:p>
      </dgm:t>
    </dgm:pt>
    <dgm:pt modelId="{C6370CDB-1A4D-41EF-A55D-29AF7161D01D}" type="sibTrans" cxnId="{E6C36DDC-5716-4A4C-888C-61934F34284C}">
      <dgm:prSet/>
      <dgm:spPr/>
      <dgm:t>
        <a:bodyPr/>
        <a:lstStyle/>
        <a:p>
          <a:endParaRPr lang="en-US"/>
        </a:p>
      </dgm:t>
    </dgm:pt>
    <dgm:pt modelId="{4B158FE2-83DC-484B-A29B-5EE551C7698C}">
      <dgm:prSet/>
      <dgm:spPr/>
      <dgm:t>
        <a:bodyPr/>
        <a:lstStyle/>
        <a:p>
          <a:r>
            <a:rPr lang="en-US"/>
            <a:t>Pioneer</a:t>
          </a:r>
        </a:p>
      </dgm:t>
    </dgm:pt>
    <dgm:pt modelId="{8814616B-10CE-438E-BCF5-DEE981A032E4}" type="parTrans" cxnId="{A75FA80C-0C43-4755-AFDD-FCC46F4C9BB9}">
      <dgm:prSet/>
      <dgm:spPr/>
      <dgm:t>
        <a:bodyPr/>
        <a:lstStyle/>
        <a:p>
          <a:endParaRPr lang="en-US"/>
        </a:p>
      </dgm:t>
    </dgm:pt>
    <dgm:pt modelId="{89EBFEC1-ACDD-40C6-B5F2-216B452122BB}" type="sibTrans" cxnId="{A75FA80C-0C43-4755-AFDD-FCC46F4C9BB9}">
      <dgm:prSet/>
      <dgm:spPr/>
      <dgm:t>
        <a:bodyPr/>
        <a:lstStyle/>
        <a:p>
          <a:endParaRPr lang="en-US"/>
        </a:p>
      </dgm:t>
    </dgm:pt>
    <dgm:pt modelId="{9817BDDE-F765-432C-B9CE-718961B10E23}">
      <dgm:prSet/>
      <dgm:spPr/>
      <dgm:t>
        <a:bodyPr/>
        <a:lstStyle/>
        <a:p>
          <a:r>
            <a:rPr lang="en-US"/>
            <a:t>Pioneer further blend of machine learning and AR</a:t>
          </a:r>
        </a:p>
      </dgm:t>
    </dgm:pt>
    <dgm:pt modelId="{D86DBF9D-D63A-4670-BFEF-E13D79462378}" type="parTrans" cxnId="{3B764E03-B841-43B9-A182-9F9A8BD0BB86}">
      <dgm:prSet/>
      <dgm:spPr/>
      <dgm:t>
        <a:bodyPr/>
        <a:lstStyle/>
        <a:p>
          <a:endParaRPr lang="en-US"/>
        </a:p>
      </dgm:t>
    </dgm:pt>
    <dgm:pt modelId="{33E3DC26-4894-4A9D-8545-16935BB8E350}" type="sibTrans" cxnId="{3B764E03-B841-43B9-A182-9F9A8BD0BB86}">
      <dgm:prSet/>
      <dgm:spPr/>
      <dgm:t>
        <a:bodyPr/>
        <a:lstStyle/>
        <a:p>
          <a:endParaRPr lang="en-US"/>
        </a:p>
      </dgm:t>
    </dgm:pt>
    <dgm:pt modelId="{C44B8B18-3782-CC4B-AACB-1DFAC4234497}" type="pres">
      <dgm:prSet presAssocID="{117C8766-624D-4493-AB58-52DD0D584D6D}" presName="Name0" presStyleCnt="0">
        <dgm:presLayoutVars>
          <dgm:dir/>
          <dgm:animLvl val="lvl"/>
          <dgm:resizeHandles val="exact"/>
        </dgm:presLayoutVars>
      </dgm:prSet>
      <dgm:spPr/>
    </dgm:pt>
    <dgm:pt modelId="{1D9EB3CD-1024-2D4D-903A-D83451E2BA76}" type="pres">
      <dgm:prSet presAssocID="{DB035FB6-5F33-4B80-B4E6-313DC821129C}" presName="linNode" presStyleCnt="0"/>
      <dgm:spPr/>
    </dgm:pt>
    <dgm:pt modelId="{ED97B304-6453-BA43-B95A-B1740C7DF35C}" type="pres">
      <dgm:prSet presAssocID="{DB035FB6-5F33-4B80-B4E6-313DC821129C}" presName="parentText" presStyleLbl="alignNode1" presStyleIdx="0" presStyleCnt="3">
        <dgm:presLayoutVars>
          <dgm:chMax val="1"/>
          <dgm:bulletEnabled/>
        </dgm:presLayoutVars>
      </dgm:prSet>
      <dgm:spPr/>
    </dgm:pt>
    <dgm:pt modelId="{AB9D96F2-A1C8-C14D-8BEA-E86354B1C0AC}" type="pres">
      <dgm:prSet presAssocID="{DB035FB6-5F33-4B80-B4E6-313DC821129C}" presName="descendantText" presStyleLbl="alignAccFollowNode1" presStyleIdx="0" presStyleCnt="3">
        <dgm:presLayoutVars>
          <dgm:bulletEnabled/>
        </dgm:presLayoutVars>
      </dgm:prSet>
      <dgm:spPr/>
    </dgm:pt>
    <dgm:pt modelId="{12331A38-F9FA-B348-8487-09719FAE89FD}" type="pres">
      <dgm:prSet presAssocID="{5BD61968-AC39-4683-9B65-340A36034CCE}" presName="sp" presStyleCnt="0"/>
      <dgm:spPr/>
    </dgm:pt>
    <dgm:pt modelId="{73B2CF33-3ACC-F841-A141-05EB1D8E7FE8}" type="pres">
      <dgm:prSet presAssocID="{2B33C736-76AE-4F92-A278-EEE7FF84B746}" presName="linNode" presStyleCnt="0"/>
      <dgm:spPr/>
    </dgm:pt>
    <dgm:pt modelId="{2D3DA130-9262-B541-A006-4BBB7A949B91}" type="pres">
      <dgm:prSet presAssocID="{2B33C736-76AE-4F92-A278-EEE7FF84B746}" presName="parentText" presStyleLbl="alignNode1" presStyleIdx="1" presStyleCnt="3">
        <dgm:presLayoutVars>
          <dgm:chMax val="1"/>
          <dgm:bulletEnabled/>
        </dgm:presLayoutVars>
      </dgm:prSet>
      <dgm:spPr/>
    </dgm:pt>
    <dgm:pt modelId="{0BC47F4B-8716-4549-AD3C-8C7BEB17A312}" type="pres">
      <dgm:prSet presAssocID="{2B33C736-76AE-4F92-A278-EEE7FF84B746}" presName="descendantText" presStyleLbl="alignAccFollowNode1" presStyleIdx="1" presStyleCnt="3">
        <dgm:presLayoutVars>
          <dgm:bulletEnabled/>
        </dgm:presLayoutVars>
      </dgm:prSet>
      <dgm:spPr/>
    </dgm:pt>
    <dgm:pt modelId="{E12339C6-63D9-2349-B9CB-41E13F0AA391}" type="pres">
      <dgm:prSet presAssocID="{5423E228-F1BC-40FC-8F27-EBFE36E5CC5E}" presName="sp" presStyleCnt="0"/>
      <dgm:spPr/>
    </dgm:pt>
    <dgm:pt modelId="{9F89B53A-0D65-6544-AD62-BA29D959E61D}" type="pres">
      <dgm:prSet presAssocID="{4B158FE2-83DC-484B-A29B-5EE551C7698C}" presName="linNode" presStyleCnt="0"/>
      <dgm:spPr/>
    </dgm:pt>
    <dgm:pt modelId="{0D6FE7DB-C3C3-394A-BB4D-E738FE4EF92D}" type="pres">
      <dgm:prSet presAssocID="{4B158FE2-83DC-484B-A29B-5EE551C7698C}" presName="parentText" presStyleLbl="alignNode1" presStyleIdx="2" presStyleCnt="3">
        <dgm:presLayoutVars>
          <dgm:chMax val="1"/>
          <dgm:bulletEnabled/>
        </dgm:presLayoutVars>
      </dgm:prSet>
      <dgm:spPr/>
    </dgm:pt>
    <dgm:pt modelId="{AE35C706-325B-C744-8DDE-C39E893CF744}" type="pres">
      <dgm:prSet presAssocID="{4B158FE2-83DC-484B-A29B-5EE551C7698C}" presName="descendantText" presStyleLbl="alignAccFollowNode1" presStyleIdx="2" presStyleCnt="3">
        <dgm:presLayoutVars>
          <dgm:bulletEnabled/>
        </dgm:presLayoutVars>
      </dgm:prSet>
      <dgm:spPr/>
    </dgm:pt>
  </dgm:ptLst>
  <dgm:cxnLst>
    <dgm:cxn modelId="{3B764E03-B841-43B9-A182-9F9A8BD0BB86}" srcId="{4B158FE2-83DC-484B-A29B-5EE551C7698C}" destId="{9817BDDE-F765-432C-B9CE-718961B10E23}" srcOrd="0" destOrd="0" parTransId="{D86DBF9D-D63A-4670-BFEF-E13D79462378}" sibTransId="{33E3DC26-4894-4A9D-8545-16935BB8E350}"/>
    <dgm:cxn modelId="{A75FA80C-0C43-4755-AFDD-FCC46F4C9BB9}" srcId="{117C8766-624D-4493-AB58-52DD0D584D6D}" destId="{4B158FE2-83DC-484B-A29B-5EE551C7698C}" srcOrd="2" destOrd="0" parTransId="{8814616B-10CE-438E-BCF5-DEE981A032E4}" sibTransId="{89EBFEC1-ACDD-40C6-B5F2-216B452122BB}"/>
    <dgm:cxn modelId="{9E327916-A45D-B948-8139-393F2280A7D5}" type="presOf" srcId="{9817BDDE-F765-432C-B9CE-718961B10E23}" destId="{AE35C706-325B-C744-8DDE-C39E893CF744}" srcOrd="0" destOrd="0" presId="urn:microsoft.com/office/officeart/2016/7/layout/VerticalSolidActionList"/>
    <dgm:cxn modelId="{D2157728-3ECE-354D-9495-D0E04B0C479A}" type="presOf" srcId="{117C8766-624D-4493-AB58-52DD0D584D6D}" destId="{C44B8B18-3782-CC4B-AACB-1DFAC4234497}" srcOrd="0" destOrd="0" presId="urn:microsoft.com/office/officeart/2016/7/layout/VerticalSolidActionList"/>
    <dgm:cxn modelId="{B29DB02F-670B-DD4F-8579-15748AC39980}" type="presOf" srcId="{DB035FB6-5F33-4B80-B4E6-313DC821129C}" destId="{ED97B304-6453-BA43-B95A-B1740C7DF35C}" srcOrd="0" destOrd="0" presId="urn:microsoft.com/office/officeart/2016/7/layout/VerticalSolidActionList"/>
    <dgm:cxn modelId="{004EDD5D-EA69-4558-8B0C-E40B6239713F}" srcId="{117C8766-624D-4493-AB58-52DD0D584D6D}" destId="{2B33C736-76AE-4F92-A278-EEE7FF84B746}" srcOrd="1" destOrd="0" parTransId="{D7231CFE-219F-48BA-A767-244D6A6BC77C}" sibTransId="{5423E228-F1BC-40FC-8F27-EBFE36E5CC5E}"/>
    <dgm:cxn modelId="{C3AB1270-6299-4F63-8BE9-1C24964D2E76}" srcId="{DB035FB6-5F33-4B80-B4E6-313DC821129C}" destId="{0FE4D81F-772E-4707-8801-B74898041215}" srcOrd="0" destOrd="0" parTransId="{7588CE49-78E7-42F2-858B-E22EB8F6AA97}" sibTransId="{E7F2B5CE-8FCD-45F9-AC58-78E5D4052944}"/>
    <dgm:cxn modelId="{4CA60A7E-5EBC-CC4E-B849-401681AE3654}" type="presOf" srcId="{4B158FE2-83DC-484B-A29B-5EE551C7698C}" destId="{0D6FE7DB-C3C3-394A-BB4D-E738FE4EF92D}" srcOrd="0" destOrd="0" presId="urn:microsoft.com/office/officeart/2016/7/layout/VerticalSolidActionList"/>
    <dgm:cxn modelId="{40DDC2C0-AAB7-402A-A436-3F78EE27D704}" srcId="{117C8766-624D-4493-AB58-52DD0D584D6D}" destId="{DB035FB6-5F33-4B80-B4E6-313DC821129C}" srcOrd="0" destOrd="0" parTransId="{409482B7-A4B5-4BFC-8929-080F8469E4CF}" sibTransId="{5BD61968-AC39-4683-9B65-340A36034CCE}"/>
    <dgm:cxn modelId="{C36AB2D9-89D5-E440-8FF2-42EF46C5C56D}" type="presOf" srcId="{2B33C736-76AE-4F92-A278-EEE7FF84B746}" destId="{2D3DA130-9262-B541-A006-4BBB7A949B91}" srcOrd="0" destOrd="0" presId="urn:microsoft.com/office/officeart/2016/7/layout/VerticalSolidActionList"/>
    <dgm:cxn modelId="{E6C36DDC-5716-4A4C-888C-61934F34284C}" srcId="{2B33C736-76AE-4F92-A278-EEE7FF84B746}" destId="{766856C8-466D-4CF2-A28B-47D3FA771554}" srcOrd="0" destOrd="0" parTransId="{D0403D21-BD33-4FE0-935A-F0284900096A}" sibTransId="{C6370CDB-1A4D-41EF-A55D-29AF7161D01D}"/>
    <dgm:cxn modelId="{2BA601F9-1BA8-BB45-8718-F6137A51E1F9}" type="presOf" srcId="{0FE4D81F-772E-4707-8801-B74898041215}" destId="{AB9D96F2-A1C8-C14D-8BEA-E86354B1C0AC}" srcOrd="0" destOrd="0" presId="urn:microsoft.com/office/officeart/2016/7/layout/VerticalSolidActionList"/>
    <dgm:cxn modelId="{351165FC-D07D-0442-B40E-40D1EE20F949}" type="presOf" srcId="{766856C8-466D-4CF2-A28B-47D3FA771554}" destId="{0BC47F4B-8716-4549-AD3C-8C7BEB17A312}" srcOrd="0" destOrd="0" presId="urn:microsoft.com/office/officeart/2016/7/layout/VerticalSolidActionList"/>
    <dgm:cxn modelId="{210F4D4A-5AA1-6842-BC51-8416121425B1}" type="presParOf" srcId="{C44B8B18-3782-CC4B-AACB-1DFAC4234497}" destId="{1D9EB3CD-1024-2D4D-903A-D83451E2BA76}" srcOrd="0" destOrd="0" presId="urn:microsoft.com/office/officeart/2016/7/layout/VerticalSolidActionList"/>
    <dgm:cxn modelId="{7B3A22AA-A531-A741-BB8C-23BB8FDB23F1}" type="presParOf" srcId="{1D9EB3CD-1024-2D4D-903A-D83451E2BA76}" destId="{ED97B304-6453-BA43-B95A-B1740C7DF35C}" srcOrd="0" destOrd="0" presId="urn:microsoft.com/office/officeart/2016/7/layout/VerticalSolidActionList"/>
    <dgm:cxn modelId="{CE372348-C7DD-1341-B392-4EDAA68CFB6B}" type="presParOf" srcId="{1D9EB3CD-1024-2D4D-903A-D83451E2BA76}" destId="{AB9D96F2-A1C8-C14D-8BEA-E86354B1C0AC}" srcOrd="1" destOrd="0" presId="urn:microsoft.com/office/officeart/2016/7/layout/VerticalSolidActionList"/>
    <dgm:cxn modelId="{054157FA-8B4C-7244-AAF4-59BB4E313E38}" type="presParOf" srcId="{C44B8B18-3782-CC4B-AACB-1DFAC4234497}" destId="{12331A38-F9FA-B348-8487-09719FAE89FD}" srcOrd="1" destOrd="0" presId="urn:microsoft.com/office/officeart/2016/7/layout/VerticalSolidActionList"/>
    <dgm:cxn modelId="{A614DD23-479A-5048-975F-06E17E849484}" type="presParOf" srcId="{C44B8B18-3782-CC4B-AACB-1DFAC4234497}" destId="{73B2CF33-3ACC-F841-A141-05EB1D8E7FE8}" srcOrd="2" destOrd="0" presId="urn:microsoft.com/office/officeart/2016/7/layout/VerticalSolidActionList"/>
    <dgm:cxn modelId="{8450A931-6986-C649-B6BF-D641F2A880FC}" type="presParOf" srcId="{73B2CF33-3ACC-F841-A141-05EB1D8E7FE8}" destId="{2D3DA130-9262-B541-A006-4BBB7A949B91}" srcOrd="0" destOrd="0" presId="urn:microsoft.com/office/officeart/2016/7/layout/VerticalSolidActionList"/>
    <dgm:cxn modelId="{C942C1F5-DB27-0D46-A470-160A98AAE1ED}" type="presParOf" srcId="{73B2CF33-3ACC-F841-A141-05EB1D8E7FE8}" destId="{0BC47F4B-8716-4549-AD3C-8C7BEB17A312}" srcOrd="1" destOrd="0" presId="urn:microsoft.com/office/officeart/2016/7/layout/VerticalSolidActionList"/>
    <dgm:cxn modelId="{4E6642EB-AEF6-A949-84CB-D7071AED7207}" type="presParOf" srcId="{C44B8B18-3782-CC4B-AACB-1DFAC4234497}" destId="{E12339C6-63D9-2349-B9CB-41E13F0AA391}" srcOrd="3" destOrd="0" presId="urn:microsoft.com/office/officeart/2016/7/layout/VerticalSolidActionList"/>
    <dgm:cxn modelId="{22B9A4B2-3869-AD42-B471-04F097925998}" type="presParOf" srcId="{C44B8B18-3782-CC4B-AACB-1DFAC4234497}" destId="{9F89B53A-0D65-6544-AD62-BA29D959E61D}" srcOrd="4" destOrd="0" presId="urn:microsoft.com/office/officeart/2016/7/layout/VerticalSolidActionList"/>
    <dgm:cxn modelId="{A18D9937-B2C3-C248-B434-7B15CFB9F52E}" type="presParOf" srcId="{9F89B53A-0D65-6544-AD62-BA29D959E61D}" destId="{0D6FE7DB-C3C3-394A-BB4D-E738FE4EF92D}" srcOrd="0" destOrd="0" presId="urn:microsoft.com/office/officeart/2016/7/layout/VerticalSolidActionList"/>
    <dgm:cxn modelId="{ED381784-7AB9-A843-8AE4-E2E3DDCA4AD5}" type="presParOf" srcId="{9F89B53A-0D65-6544-AD62-BA29D959E61D}" destId="{AE35C706-325B-C744-8DDE-C39E893CF744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C20521-F640-3C49-8E43-CB52867F2CD0}">
      <dsp:nvSpPr>
        <dsp:cNvPr id="0" name=""/>
        <dsp:cNvSpPr/>
      </dsp:nvSpPr>
      <dsp:spPr>
        <a:xfrm>
          <a:off x="5230" y="966069"/>
          <a:ext cx="2378024" cy="120960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Research</a:t>
          </a:r>
        </a:p>
      </dsp:txBody>
      <dsp:txXfrm>
        <a:off x="5230" y="966069"/>
        <a:ext cx="2378024" cy="806400"/>
      </dsp:txXfrm>
    </dsp:sp>
    <dsp:sp modelId="{EF9A113C-F79C-ED43-BF07-E7481F724E6A}">
      <dsp:nvSpPr>
        <dsp:cNvPr id="0" name=""/>
        <dsp:cNvSpPr/>
      </dsp:nvSpPr>
      <dsp:spPr>
        <a:xfrm>
          <a:off x="492295" y="1772469"/>
          <a:ext cx="2378024" cy="1612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F49A1F-2AA0-6F43-8581-7654BDE7B9D6}">
      <dsp:nvSpPr>
        <dsp:cNvPr id="0" name=""/>
        <dsp:cNvSpPr/>
      </dsp:nvSpPr>
      <dsp:spPr>
        <a:xfrm>
          <a:off x="2743754" y="1073239"/>
          <a:ext cx="764259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2743754" y="1191651"/>
        <a:ext cx="586641" cy="355235"/>
      </dsp:txXfrm>
    </dsp:sp>
    <dsp:sp modelId="{BF94C812-1B4D-544D-92D0-6680A4156D75}">
      <dsp:nvSpPr>
        <dsp:cNvPr id="0" name=""/>
        <dsp:cNvSpPr/>
      </dsp:nvSpPr>
      <dsp:spPr>
        <a:xfrm>
          <a:off x="3825254" y="966069"/>
          <a:ext cx="2378024" cy="120960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Development</a:t>
          </a:r>
        </a:p>
      </dsp:txBody>
      <dsp:txXfrm>
        <a:off x="3825254" y="966069"/>
        <a:ext cx="2378024" cy="806400"/>
      </dsp:txXfrm>
    </dsp:sp>
    <dsp:sp modelId="{8314996E-6BA0-0244-9542-EFC7AE948526}">
      <dsp:nvSpPr>
        <dsp:cNvPr id="0" name=""/>
        <dsp:cNvSpPr/>
      </dsp:nvSpPr>
      <dsp:spPr>
        <a:xfrm>
          <a:off x="4312320" y="1772469"/>
          <a:ext cx="2378024" cy="1612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24309E-9696-7B4E-806E-84E6B5CE17EB}">
      <dsp:nvSpPr>
        <dsp:cNvPr id="0" name=""/>
        <dsp:cNvSpPr/>
      </dsp:nvSpPr>
      <dsp:spPr>
        <a:xfrm>
          <a:off x="6563779" y="1073239"/>
          <a:ext cx="764259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6563779" y="1191651"/>
        <a:ext cx="586641" cy="355235"/>
      </dsp:txXfrm>
    </dsp:sp>
    <dsp:sp modelId="{4E552314-EDF2-CF48-8FCD-3CC60D87E741}">
      <dsp:nvSpPr>
        <dsp:cNvPr id="0" name=""/>
        <dsp:cNvSpPr/>
      </dsp:nvSpPr>
      <dsp:spPr>
        <a:xfrm>
          <a:off x="7645279" y="966069"/>
          <a:ext cx="2378024" cy="120960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Testing</a:t>
          </a:r>
        </a:p>
      </dsp:txBody>
      <dsp:txXfrm>
        <a:off x="7645279" y="966069"/>
        <a:ext cx="2378024" cy="806400"/>
      </dsp:txXfrm>
    </dsp:sp>
    <dsp:sp modelId="{34502B3D-47FF-9E4B-985D-9F61E855CB27}">
      <dsp:nvSpPr>
        <dsp:cNvPr id="0" name=""/>
        <dsp:cNvSpPr/>
      </dsp:nvSpPr>
      <dsp:spPr>
        <a:xfrm>
          <a:off x="8132345" y="1772469"/>
          <a:ext cx="2378024" cy="1612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9D96F2-A1C8-C14D-8BEA-E86354B1C0AC}">
      <dsp:nvSpPr>
        <dsp:cNvPr id="0" name=""/>
        <dsp:cNvSpPr/>
      </dsp:nvSpPr>
      <dsp:spPr>
        <a:xfrm>
          <a:off x="2103120" y="1275"/>
          <a:ext cx="8412480" cy="1307186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332025" rIns="163225" bIns="332025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Change the way people see abstract art</a:t>
          </a:r>
        </a:p>
      </dsp:txBody>
      <dsp:txXfrm>
        <a:off x="2103120" y="1275"/>
        <a:ext cx="8412480" cy="1307186"/>
      </dsp:txXfrm>
    </dsp:sp>
    <dsp:sp modelId="{ED97B304-6453-BA43-B95A-B1740C7DF35C}">
      <dsp:nvSpPr>
        <dsp:cNvPr id="0" name=""/>
        <dsp:cNvSpPr/>
      </dsp:nvSpPr>
      <dsp:spPr>
        <a:xfrm>
          <a:off x="0" y="1275"/>
          <a:ext cx="2103120" cy="130718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129121" rIns="111290" bIns="129121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Change</a:t>
          </a:r>
        </a:p>
      </dsp:txBody>
      <dsp:txXfrm>
        <a:off x="0" y="1275"/>
        <a:ext cx="2103120" cy="1307186"/>
      </dsp:txXfrm>
    </dsp:sp>
    <dsp:sp modelId="{0BC47F4B-8716-4549-AD3C-8C7BEB17A312}">
      <dsp:nvSpPr>
        <dsp:cNvPr id="0" name=""/>
        <dsp:cNvSpPr/>
      </dsp:nvSpPr>
      <dsp:spPr>
        <a:xfrm>
          <a:off x="2103120" y="1386893"/>
          <a:ext cx="8412480" cy="1307186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332025" rIns="163225" bIns="332025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Increase appreciation and interest of modern art and art museums</a:t>
          </a:r>
        </a:p>
      </dsp:txBody>
      <dsp:txXfrm>
        <a:off x="2103120" y="1386893"/>
        <a:ext cx="8412480" cy="1307186"/>
      </dsp:txXfrm>
    </dsp:sp>
    <dsp:sp modelId="{2D3DA130-9262-B541-A006-4BBB7A949B91}">
      <dsp:nvSpPr>
        <dsp:cNvPr id="0" name=""/>
        <dsp:cNvSpPr/>
      </dsp:nvSpPr>
      <dsp:spPr>
        <a:xfrm>
          <a:off x="0" y="1386893"/>
          <a:ext cx="2103120" cy="130718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129121" rIns="111290" bIns="129121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Increase</a:t>
          </a:r>
        </a:p>
      </dsp:txBody>
      <dsp:txXfrm>
        <a:off x="0" y="1386893"/>
        <a:ext cx="2103120" cy="1307186"/>
      </dsp:txXfrm>
    </dsp:sp>
    <dsp:sp modelId="{AE35C706-325B-C744-8DDE-C39E893CF744}">
      <dsp:nvSpPr>
        <dsp:cNvPr id="0" name=""/>
        <dsp:cNvSpPr/>
      </dsp:nvSpPr>
      <dsp:spPr>
        <a:xfrm>
          <a:off x="2103120" y="2772511"/>
          <a:ext cx="8412480" cy="1307186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332025" rIns="163225" bIns="332025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Pioneer further blend of machine learning and AR</a:t>
          </a:r>
        </a:p>
      </dsp:txBody>
      <dsp:txXfrm>
        <a:off x="2103120" y="2772511"/>
        <a:ext cx="8412480" cy="1307186"/>
      </dsp:txXfrm>
    </dsp:sp>
    <dsp:sp modelId="{0D6FE7DB-C3C3-394A-BB4D-E738FE4EF92D}">
      <dsp:nvSpPr>
        <dsp:cNvPr id="0" name=""/>
        <dsp:cNvSpPr/>
      </dsp:nvSpPr>
      <dsp:spPr>
        <a:xfrm>
          <a:off x="0" y="2772511"/>
          <a:ext cx="2103120" cy="130718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129121" rIns="111290" bIns="129121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Pioneer</a:t>
          </a:r>
        </a:p>
      </dsp:txBody>
      <dsp:txXfrm>
        <a:off x="0" y="2772511"/>
        <a:ext cx="2103120" cy="13071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3F5A2-2C04-2246-B329-CAB485667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051D37-828E-3B47-A2F8-30B945110A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420B6-A547-274F-BDE4-44E44A2A4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9176D-96C5-CF41-8BBC-E21A3C2C3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815DE-454D-384A-AA79-0ACD5B3C8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309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237D4-0960-A741-BA73-E8E531074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126D14-DB88-D247-B997-6543D18F5F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8DC05-E9BD-C142-969D-D86C43B07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398C1-6C27-6C4A-AAFF-FBE5F0A08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AA76C-2DBD-7743-88DC-A8CA5F3C9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565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407368-53A3-1047-93C9-71BE4159B9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124E5-F526-F643-B003-B70DA8ACB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EA1D1-5C50-2046-82D4-48280507F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AAA30-7904-3A4B-A34E-34F36A1E9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428B4-3CBD-D248-8729-5525CDA61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894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EB241-A4C6-3F4F-AC68-10732F53C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35301-A9AC-9845-A3D1-432D30463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C544D-BA08-9E4B-96CE-4022882D4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D06D9-51EC-B346-A543-D47C80447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CE737-5AD0-D04E-94A8-380784307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86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CB50E-14AE-6445-A6E4-F4BCB95FC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97C80D-E78E-BD4E-A7A0-D1EFDF386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5AB-80AC-3D4B-B1E6-0436DD864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6B0F7-419D-1041-A77E-D67CEFA41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F67D6-41EF-0B48-9E25-413DCA966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151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82DCF-A5FF-0F49-B0A8-1C657CC4C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57A24-A8DC-BE4D-82BF-6DFFF253B3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AFC02D-7A3B-A84D-AE63-FBE74AFE1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7DB5DF-1F25-0C4D-A5C1-668D8B672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E07DB-2CF3-E24B-9B9C-2A6341C75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4751E-ABB2-284B-9B0F-CA81DF779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210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5B20D-0C84-C24C-998E-CC249DFED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95C994-A10D-BF4C-8E4E-1F0F42E38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18A52-425E-884A-9BA2-48DF895072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5B428A-287C-6840-8078-7FE120ED7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86375-6BA0-1448-BFE0-3B79932F3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50B412-D8AC-CB44-8465-3A8A85F3B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20647D-0C24-4148-B094-58F85BC5A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DA242C-2377-1E41-9B0C-AF7C42FCB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3531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EE33A-6E7F-DD4A-9F33-4721B1967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9E990D-7113-694A-822F-D2CA58DB9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B401E6-91FF-524D-9E00-153CACBB8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C17865-1F44-0946-8411-8DA820993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539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5483A-0FBF-6C4C-84FF-0DBE1D7EC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F2CBB7-CA6A-114D-A1E7-F154AC6A7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B17140-B0E2-214D-B59F-1C841497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34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353F-A26B-1A44-9066-B225A4630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E1C1B-3DCA-F04C-BC80-47ABAC78E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31797B-8FF4-5749-8C19-D4C7FB1A4C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1AEDA-9815-DC4A-B51B-359741FE4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3EDAA0-5C78-5844-B68D-6BCE912A0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9C40F-6AA3-B84B-8026-2793A45C7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8413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A107F-5DA3-3847-98F5-00AFB73CA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D5A12-3189-5949-A260-0D64E2AC8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809CFA-87CD-804B-B26A-F4E5A2273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98611-FDF8-CD45-AEAF-944B1EF6D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850781-9179-A64C-9E69-E76F325AF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2326C-BC18-7E44-B762-E2C5342A2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513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79D81B-A178-2A42-BE1B-A93437EF2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F1481-134E-B741-8D33-A5C3A05CF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328A0-7EB7-254E-BE61-88B431F53E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71402-DFA7-614B-B1F1-E98D73012F8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934EC-7CEA-7B40-B743-DA487D5CE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DA245-12D1-3E4B-9371-9C5AFB0CD4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48B2C-D119-4448-B7B1-9E86C6873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59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5" r:id="rId1"/>
    <p:sldLayoutId id="2147484216" r:id="rId2"/>
    <p:sldLayoutId id="2147484217" r:id="rId3"/>
    <p:sldLayoutId id="2147484218" r:id="rId4"/>
    <p:sldLayoutId id="2147484219" r:id="rId5"/>
    <p:sldLayoutId id="2147484220" r:id="rId6"/>
    <p:sldLayoutId id="2147484221" r:id="rId7"/>
    <p:sldLayoutId id="2147484222" r:id="rId8"/>
    <p:sldLayoutId id="2147484223" r:id="rId9"/>
    <p:sldLayoutId id="2147484224" r:id="rId10"/>
    <p:sldLayoutId id="21474842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2CC82F-D1BF-3F43-9D1B-1787404153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 t="3433"/>
          <a:stretch/>
        </p:blipFill>
        <p:spPr>
          <a:xfrm>
            <a:off x="20" y="1"/>
            <a:ext cx="12191980" cy="6857999"/>
          </a:xfrm>
          <a:prstGeom prst="rect">
            <a:avLst/>
          </a:prstGeom>
          <a:solidFill>
            <a:schemeClr val="bg1">
              <a:alpha val="84000"/>
            </a:scheme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AB2190-38BA-B541-A274-F26B8200E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  <a:noFill/>
          <a:effectLst>
            <a:outerShdw dist="50800" sx="1000" sy="1000" algn="ctr" rotWithShape="0">
              <a:srgbClr val="000000"/>
            </a:outerShdw>
          </a:effectLst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Using Machine Learning and Superimposition based Augmented-Reality to Provide Artistic Insight into Abstract Art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3792BF-37A7-9440-BB33-78CFDBB57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US" sz="1700" b="1" dirty="0">
              <a:solidFill>
                <a:srgbClr val="FFFFFF"/>
              </a:solidFill>
            </a:endParaRPr>
          </a:p>
          <a:p>
            <a:r>
              <a:rPr lang="en-US" sz="1700" b="1" dirty="0">
                <a:solidFill>
                  <a:srgbClr val="FFFFFF"/>
                </a:solidFill>
              </a:rPr>
              <a:t>FIRE170 | Phillips Virtual Culture</a:t>
            </a:r>
          </a:p>
          <a:p>
            <a:r>
              <a:rPr lang="en-US" sz="1700" b="1" dirty="0">
                <a:solidFill>
                  <a:srgbClr val="FFFFFF"/>
                </a:solidFill>
              </a:rPr>
              <a:t>Glen Joy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D77F4F-3923-EB45-8061-940FC2C8D4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9944"/>
          <a:stretch/>
        </p:blipFill>
        <p:spPr>
          <a:xfrm>
            <a:off x="504061" y="247651"/>
            <a:ext cx="3812765" cy="66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057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8F1AF7-1D86-674C-8519-0C25EAA96E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/>
          </a:blip>
          <a:srcRect r="19560" b="1"/>
          <a:stretch/>
        </p:blipFill>
        <p:spPr>
          <a:xfrm rot="5400000">
            <a:off x="5864076" y="231924"/>
            <a:ext cx="6858000" cy="63941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95F528-8447-994E-BA9D-B56FB1E2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821" y="405041"/>
            <a:ext cx="4803636" cy="13116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Example case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1B186E-F506-8E48-85F1-1DE700B7B58A}"/>
              </a:ext>
            </a:extLst>
          </p:cNvPr>
          <p:cNvSpPr txBox="1"/>
          <p:nvPr/>
        </p:nvSpPr>
        <p:spPr>
          <a:xfrm>
            <a:off x="2390909" y="5088005"/>
            <a:ext cx="5538653" cy="1769995"/>
          </a:xfrm>
          <a:prstGeom prst="rect">
            <a:avLst/>
          </a:prstGeom>
        </p:spPr>
        <p:txBody>
          <a:bodyPr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rgbClr val="000000"/>
                </a:solidFill>
              </a:rPr>
              <a:t>Use of black/greys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solidFill>
                  <a:srgbClr val="000000"/>
                </a:solidFill>
              </a:rPr>
              <a:t>may be used to express negative emotions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088700-D436-404D-82F8-5B55031EA3A3}"/>
              </a:ext>
            </a:extLst>
          </p:cNvPr>
          <p:cNvCxnSpPr>
            <a:cxnSpLocks/>
          </p:cNvCxnSpPr>
          <p:nvPr/>
        </p:nvCxnSpPr>
        <p:spPr>
          <a:xfrm flipV="1">
            <a:off x="5014913" y="4629150"/>
            <a:ext cx="2914649" cy="971552"/>
          </a:xfrm>
          <a:prstGeom prst="straightConnector1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875F3A7-99AD-1B4E-983F-82170C2A5B84}"/>
              </a:ext>
            </a:extLst>
          </p:cNvPr>
          <p:cNvSpPr/>
          <p:nvPr/>
        </p:nvSpPr>
        <p:spPr>
          <a:xfrm>
            <a:off x="2003339" y="1805671"/>
            <a:ext cx="45092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Vertical lines across painting may be used to indicate division of ideas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F940183-ACA9-1E49-85CD-9AB8DE338812}"/>
              </a:ext>
            </a:extLst>
          </p:cNvPr>
          <p:cNvCxnSpPr>
            <a:cxnSpLocks/>
          </p:cNvCxnSpPr>
          <p:nvPr/>
        </p:nvCxnSpPr>
        <p:spPr>
          <a:xfrm>
            <a:off x="6487716" y="1922495"/>
            <a:ext cx="2197894" cy="206342"/>
          </a:xfrm>
          <a:prstGeom prst="straightConnector1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54AADD-C2F5-7741-8242-1303BFCF5009}"/>
              </a:ext>
            </a:extLst>
          </p:cNvPr>
          <p:cNvCxnSpPr>
            <a:cxnSpLocks/>
          </p:cNvCxnSpPr>
          <p:nvPr/>
        </p:nvCxnSpPr>
        <p:spPr>
          <a:xfrm flipV="1">
            <a:off x="5014913" y="2843213"/>
            <a:ext cx="3014662" cy="585788"/>
          </a:xfrm>
          <a:prstGeom prst="straightConnector1">
            <a:avLst/>
          </a:prstGeom>
          <a:ln w="7620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FCC276B-4B82-B040-AC19-AB47F8F4DAD5}"/>
              </a:ext>
            </a:extLst>
          </p:cNvPr>
          <p:cNvSpPr/>
          <p:nvPr/>
        </p:nvSpPr>
        <p:spPr>
          <a:xfrm>
            <a:off x="650974" y="3279413"/>
            <a:ext cx="45092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“Squares represent solidity, a perfection that is static, dependable, earthly and material.”</a:t>
            </a:r>
          </a:p>
          <a:p>
            <a:r>
              <a:rPr lang="en-US" dirty="0"/>
              <a:t>- Catherine Beyer</a:t>
            </a:r>
          </a:p>
        </p:txBody>
      </p:sp>
    </p:spTree>
    <p:extLst>
      <p:ext uri="{BB962C8B-B14F-4D97-AF65-F5344CB8AC3E}">
        <p14:creationId xmlns:p14="http://schemas.microsoft.com/office/powerpoint/2010/main" val="1335856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9A27B-F243-1044-AC9C-8E37A4D63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92E49-FEDD-0C41-B67A-9A9E66DFB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Provides insight into art otherwise seen as meaningless</a:t>
            </a:r>
          </a:p>
          <a:p>
            <a:pPr>
              <a:lnSpc>
                <a:spcPct val="150000"/>
              </a:lnSpc>
            </a:pPr>
            <a:r>
              <a:rPr lang="en-US" dirty="0"/>
              <a:t>Creates greater depth beyond what is simply visible to us</a:t>
            </a:r>
          </a:p>
          <a:p>
            <a:pPr>
              <a:lnSpc>
                <a:spcPct val="100000"/>
              </a:lnSpc>
            </a:pPr>
            <a:r>
              <a:rPr lang="en-US" dirty="0"/>
              <a:t>Use of machine learning alleviates the need to maintain a database filled with information on paintings in the Phillips inventory</a:t>
            </a:r>
          </a:p>
          <a:p>
            <a:pPr>
              <a:lnSpc>
                <a:spcPct val="150000"/>
              </a:lnSpc>
            </a:pPr>
            <a:r>
              <a:rPr lang="en-US" dirty="0"/>
              <a:t>Integrates both the digital and physical worlds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85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DD119B-6BFA-4C3F-90CE-97DAFD604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501E7-AD1D-4F4D-B11E-2D1335DA1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0588" y="965199"/>
            <a:ext cx="6766078" cy="49276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Research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1572D0-F0FD-4D84-8F82-DC59140EB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113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A6167-C4B2-7040-84B4-5D89BF51E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Addressed research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009FF-6C9C-B54A-B6C0-CEE3C3566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Research will address the following: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How can museums incorporate technology with physical artwork?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How can museums better audience engagement?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How can audiences better appreciate works of art?</a:t>
            </a:r>
          </a:p>
        </p:txBody>
      </p:sp>
    </p:spTree>
    <p:extLst>
      <p:ext uri="{BB962C8B-B14F-4D97-AF65-F5344CB8AC3E}">
        <p14:creationId xmlns:p14="http://schemas.microsoft.com/office/powerpoint/2010/main" val="102380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1DF1C-C293-6D48-80E6-7CC83F7F8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Prior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068EE-91F4-894B-9158-81E9A7E82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Little research done using AR in conjunction with machine learning in a museum setting </a:t>
            </a:r>
          </a:p>
          <a:p>
            <a:r>
              <a:rPr lang="en-US" sz="2000" dirty="0">
                <a:solidFill>
                  <a:schemeClr val="bg1"/>
                </a:solidFill>
              </a:rPr>
              <a:t>One blended use case has been found in medicine</a:t>
            </a:r>
          </a:p>
          <a:p>
            <a:pPr marL="0" indent="0">
              <a:buNone/>
            </a:pPr>
            <a:endParaRPr lang="en-US" sz="13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300" dirty="0" err="1">
                <a:solidFill>
                  <a:schemeClr val="bg1"/>
                </a:solidFill>
              </a:rPr>
              <a:t>Pauly</a:t>
            </a:r>
            <a:r>
              <a:rPr lang="en-US" sz="1300" dirty="0">
                <a:solidFill>
                  <a:schemeClr val="bg1"/>
                </a:solidFill>
              </a:rPr>
              <a:t>, O., </a:t>
            </a:r>
            <a:r>
              <a:rPr lang="en-US" sz="1300" dirty="0" err="1">
                <a:solidFill>
                  <a:schemeClr val="bg1"/>
                </a:solidFill>
              </a:rPr>
              <a:t>Diotte</a:t>
            </a:r>
            <a:r>
              <a:rPr lang="en-US" sz="1300" dirty="0">
                <a:solidFill>
                  <a:schemeClr val="bg1"/>
                </a:solidFill>
              </a:rPr>
              <a:t>, B., </a:t>
            </a:r>
            <a:r>
              <a:rPr lang="en-US" sz="1300" dirty="0" err="1">
                <a:solidFill>
                  <a:schemeClr val="bg1"/>
                </a:solidFill>
              </a:rPr>
              <a:t>Fallavollita</a:t>
            </a:r>
            <a:r>
              <a:rPr lang="en-US" sz="1300" dirty="0">
                <a:solidFill>
                  <a:schemeClr val="bg1"/>
                </a:solidFill>
              </a:rPr>
              <a:t>, P., </a:t>
            </a:r>
            <a:r>
              <a:rPr lang="en-US" sz="1300" dirty="0" err="1">
                <a:solidFill>
                  <a:schemeClr val="bg1"/>
                </a:solidFill>
              </a:rPr>
              <a:t>Weidert</a:t>
            </a:r>
            <a:r>
              <a:rPr lang="en-US" sz="1300" dirty="0">
                <a:solidFill>
                  <a:schemeClr val="bg1"/>
                </a:solidFill>
              </a:rPr>
              <a:t>, S., Euler, E., &amp; </a:t>
            </a:r>
            <a:r>
              <a:rPr lang="en-US" sz="1300" dirty="0" err="1">
                <a:solidFill>
                  <a:schemeClr val="bg1"/>
                </a:solidFill>
              </a:rPr>
              <a:t>Navab</a:t>
            </a:r>
            <a:r>
              <a:rPr lang="en-US" sz="1300" dirty="0">
                <a:solidFill>
                  <a:schemeClr val="bg1"/>
                </a:solidFill>
              </a:rPr>
              <a:t>, N. (2015). Machine learning-based augmented reality for improved surgical scene understanding. </a:t>
            </a:r>
            <a:r>
              <a:rPr lang="en-US" sz="1300" i="1" dirty="0">
                <a:solidFill>
                  <a:schemeClr val="bg1"/>
                </a:solidFill>
              </a:rPr>
              <a:t>Computerized Medical Imaging and Graphics,41</a:t>
            </a:r>
            <a:r>
              <a:rPr lang="en-US" sz="1300" dirty="0">
                <a:solidFill>
                  <a:schemeClr val="bg1"/>
                </a:solidFill>
              </a:rPr>
              <a:t>, 55-60. doi:10.1016/j.compmedimag.2014.06.007</a:t>
            </a:r>
          </a:p>
          <a:p>
            <a:endParaRPr lang="en-US" sz="29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EC8A4-4AF4-F244-BE1F-57DCCA749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38" y="142875"/>
            <a:ext cx="7222870" cy="5543550"/>
          </a:xfrm>
          <a:prstGeom prst="rect">
            <a:avLst/>
          </a:prstGeom>
        </p:spPr>
      </p:pic>
      <p:sp>
        <p:nvSpPr>
          <p:cNvPr id="6" name="Chevron 5">
            <a:extLst>
              <a:ext uri="{FF2B5EF4-FFF2-40B4-BE49-F238E27FC236}">
                <a16:creationId xmlns:a16="http://schemas.microsoft.com/office/drawing/2014/main" id="{C98B41E5-6880-5C4E-BA87-30EB89FF7D64}"/>
              </a:ext>
            </a:extLst>
          </p:cNvPr>
          <p:cNvSpPr/>
          <p:nvPr/>
        </p:nvSpPr>
        <p:spPr>
          <a:xfrm>
            <a:off x="4007441" y="5029200"/>
            <a:ext cx="511396" cy="657225"/>
          </a:xfrm>
          <a:prstGeom prst="chevr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880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1BDBE-DC19-074D-9919-A687B3EC9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Design and Process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747800A-101F-9C40-A803-E9D11F9FED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0243380"/>
              </p:ext>
            </p:extLst>
          </p:nvPr>
        </p:nvGraphicFramePr>
        <p:xfrm>
          <a:off x="838200" y="102790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34B6742-5BAE-114C-A149-907EF069FA03}"/>
              </a:ext>
            </a:extLst>
          </p:cNvPr>
          <p:cNvSpPr txBox="1"/>
          <p:nvPr/>
        </p:nvSpPr>
        <p:spPr>
          <a:xfrm>
            <a:off x="1395413" y="2914650"/>
            <a:ext cx="23336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Ways of interpreting modern 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 and ML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AF1658-BB7C-BA49-8B55-E8EC61D0177E}"/>
              </a:ext>
            </a:extLst>
          </p:cNvPr>
          <p:cNvSpPr txBox="1"/>
          <p:nvPr/>
        </p:nvSpPr>
        <p:spPr>
          <a:xfrm>
            <a:off x="5207794" y="2943225"/>
            <a:ext cx="2333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a machine learning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the mobile application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1E7811-B048-914D-927A-71FDDF84B1B1}"/>
              </a:ext>
            </a:extLst>
          </p:cNvPr>
          <p:cNvSpPr txBox="1"/>
          <p:nvPr/>
        </p:nvSpPr>
        <p:spPr>
          <a:xfrm>
            <a:off x="9020176" y="2943225"/>
            <a:ext cx="2333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 the application on various pieces of modern 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Acquire feedback</a:t>
            </a:r>
          </a:p>
        </p:txBody>
      </p:sp>
    </p:spTree>
    <p:extLst>
      <p:ext uri="{BB962C8B-B14F-4D97-AF65-F5344CB8AC3E}">
        <p14:creationId xmlns:p14="http://schemas.microsoft.com/office/powerpoint/2010/main" val="234036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/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505C23-674B-4195-81D6-0C127FEA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7F794B-7C3D-9F48-8B14-574238E2C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7719381" cy="1096331"/>
          </a:xfrm>
        </p:spPr>
        <p:txBody>
          <a:bodyPr>
            <a:normAutofit/>
          </a:bodyPr>
          <a:lstStyle/>
          <a:p>
            <a:r>
              <a:rPr lang="en-US" dirty="0"/>
              <a:t>Impact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C9B8F0-FF66-4C15-BD05-E86B87331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67139C-D5B3-4273-BCB0-E9C0289D30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4309078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2634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DD119B-6BFA-4C3F-90CE-97DAFD604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308407-5571-2B4C-B996-3CA3A2D9A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0588" y="965199"/>
            <a:ext cx="6766078" cy="49276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1572D0-F0FD-4D84-8F82-DC59140EB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7308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64FC080-8494-494D-AFBA-DF6135DFF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6664"/>
            <a:ext cx="4326756" cy="17523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52E74F2-3025-594D-9080-BF7528295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756" y="1676664"/>
            <a:ext cx="4326756" cy="17523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D940FF-45AC-D94A-B642-25490BB136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923"/>
          <a:stretch/>
        </p:blipFill>
        <p:spPr>
          <a:xfrm>
            <a:off x="8653512" y="1676664"/>
            <a:ext cx="3538488" cy="175233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48DF2E9-8EB7-A74C-A83A-B67A7B2D0F48}"/>
              </a:ext>
            </a:extLst>
          </p:cNvPr>
          <p:cNvSpPr txBox="1"/>
          <p:nvPr/>
        </p:nvSpPr>
        <p:spPr>
          <a:xfrm>
            <a:off x="1318437" y="4455042"/>
            <a:ext cx="9207796" cy="707886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Modern art is underappreciated.</a:t>
            </a:r>
          </a:p>
        </p:txBody>
      </p:sp>
    </p:spTree>
    <p:extLst>
      <p:ext uri="{BB962C8B-B14F-4D97-AF65-F5344CB8AC3E}">
        <p14:creationId xmlns:p14="http://schemas.microsoft.com/office/powerpoint/2010/main" val="109520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236CB-611C-AE4F-B12E-A5509F10A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complaints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308F6-0872-D34D-8397-22CA72741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“I could have made that”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“What does it even mean?”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“Its just a mess on the canvas”</a:t>
            </a:r>
          </a:p>
        </p:txBody>
      </p:sp>
    </p:spTree>
    <p:extLst>
      <p:ext uri="{BB962C8B-B14F-4D97-AF65-F5344CB8AC3E}">
        <p14:creationId xmlns:p14="http://schemas.microsoft.com/office/powerpoint/2010/main" val="243136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DD119B-6BFA-4C3F-90CE-97DAFD604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5337F2-BD66-BA4E-BF1F-19228793E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0588" y="965199"/>
            <a:ext cx="6766078" cy="49276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can museums do to have audiences better appreciate thi</a:t>
            </a:r>
            <a:r>
              <a:rPr lang="en-US" sz="4800" dirty="0">
                <a:solidFill>
                  <a:schemeClr val="bg1"/>
                </a:solidFill>
              </a:rPr>
              <a:t>s artform?</a:t>
            </a:r>
            <a:endParaRPr lang="en-US" sz="4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1572D0-F0FD-4D84-8F82-DC59140EB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31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87220-CF43-354C-B978-3AEB32B0B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Museums can…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06CC0-AAD5-9B4B-85DD-6DBF86FB6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2400" dirty="0"/>
              <a:t>Show audiences what certain elements in a painting mean through labels or signs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Describe the artist’s overall intent and purpose for the painting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Attempt to create some type of meaning even in the most ambiguous paintings</a:t>
            </a:r>
          </a:p>
          <a:p>
            <a:endParaRPr lang="en-US" sz="24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E83AAF-7FA5-1D4C-84C0-88CA658D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7981" y="3917162"/>
            <a:ext cx="3856038" cy="257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765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F48CA-9F9B-A544-95AE-953A0DEE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715FD-EE93-0D41-9959-A017541BB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/>
              <a:t>The original artist intent and purpose may be unknown to the museum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Artistic elements may be too ambiguous to interpret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Too impractical to create a new sign or display for every new piece of abstract art added to the museum 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52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DD119B-6BFA-4C3F-90CE-97DAFD604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501E7-AD1D-4F4D-B11E-2D1335DA1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0588" y="965199"/>
            <a:ext cx="6766078" cy="49276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Proposal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1572D0-F0FD-4D84-8F82-DC59140EB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428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97EFB-8E0D-CD47-A642-F03F1E10C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mobile application which can…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778BF-D68B-2D46-95BE-0A972D31A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Use machine learning to scan and identify artistic elements in a painting</a:t>
            </a:r>
          </a:p>
          <a:p>
            <a:pPr>
              <a:lnSpc>
                <a:spcPct val="100000"/>
              </a:lnSpc>
            </a:pPr>
            <a:r>
              <a:rPr lang="en-US" dirty="0"/>
              <a:t>Use augmented-reality to superimpose information interpreting those elements</a:t>
            </a:r>
          </a:p>
          <a:p>
            <a:pPr>
              <a:lnSpc>
                <a:spcPct val="150000"/>
              </a:lnSpc>
            </a:pPr>
            <a:r>
              <a:rPr lang="en-US" dirty="0"/>
              <a:t>Provide other relevant information about the painting to the user</a:t>
            </a:r>
          </a:p>
        </p:txBody>
      </p:sp>
    </p:spTree>
    <p:extLst>
      <p:ext uri="{BB962C8B-B14F-4D97-AF65-F5344CB8AC3E}">
        <p14:creationId xmlns:p14="http://schemas.microsoft.com/office/powerpoint/2010/main" val="170596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436</Words>
  <Application>Microsoft Macintosh PowerPoint</Application>
  <PresentationFormat>Widescreen</PresentationFormat>
  <Paragraphs>63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Using Machine Learning and Superimposition based Augmented-Reality to Provide Artistic Insight into Abstract Art</vt:lpstr>
      <vt:lpstr>Motivation</vt:lpstr>
      <vt:lpstr>PowerPoint Presentation</vt:lpstr>
      <vt:lpstr>Common complaints</vt:lpstr>
      <vt:lpstr>What can museums do to have audiences better appreciate this artform?</vt:lpstr>
      <vt:lpstr>Museums can… </vt:lpstr>
      <vt:lpstr>Problems?</vt:lpstr>
      <vt:lpstr>Proposal</vt:lpstr>
      <vt:lpstr>A mobile application which can…</vt:lpstr>
      <vt:lpstr>Example case</vt:lpstr>
      <vt:lpstr>Benefits</vt:lpstr>
      <vt:lpstr>Research</vt:lpstr>
      <vt:lpstr>Addressed research problems</vt:lpstr>
      <vt:lpstr>Prior research</vt:lpstr>
      <vt:lpstr>Design and Process</vt:lpstr>
      <vt:lpstr>Impact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Machine Learning and Superimposition based Augmented-Reality to Provide Artistic Insight into Abstract Art</dc:title>
  <dc:creator>Glen Stanly Joy</dc:creator>
  <cp:lastModifiedBy>Glen Stanly Joy</cp:lastModifiedBy>
  <cp:revision>2</cp:revision>
  <dcterms:created xsi:type="dcterms:W3CDTF">2019-04-25T04:34:16Z</dcterms:created>
  <dcterms:modified xsi:type="dcterms:W3CDTF">2019-04-25T04:43:59Z</dcterms:modified>
</cp:coreProperties>
</file>